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0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52AD40-AA17-42FF-AFB3-69481775040E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9A86D5B-85D5-453D-8617-7F032D85F8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we measure 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Units in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Measure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Mass- The amount of Matter in a subject</a:t>
            </a:r>
          </a:p>
          <a:p>
            <a:pPr lvl="1"/>
            <a:r>
              <a:rPr lang="en-US" dirty="0" smtClean="0"/>
              <a:t>Units used: Grams, Pounds</a:t>
            </a:r>
          </a:p>
          <a:p>
            <a:r>
              <a:rPr lang="en-US" dirty="0" smtClean="0"/>
              <a:t>Volume- The amount of space in an object</a:t>
            </a:r>
          </a:p>
          <a:p>
            <a:pPr lvl="1"/>
            <a:r>
              <a:rPr lang="en-US" dirty="0" smtClean="0"/>
              <a:t>Units: Liters, gallons</a:t>
            </a:r>
          </a:p>
          <a:p>
            <a:r>
              <a:rPr lang="en-US" dirty="0" smtClean="0"/>
              <a:t>Length- The distance from one point to another</a:t>
            </a:r>
          </a:p>
          <a:p>
            <a:pPr lvl="1"/>
            <a:r>
              <a:rPr lang="en-US" dirty="0" smtClean="0"/>
              <a:t>Units: Meters, Feet</a:t>
            </a:r>
          </a:p>
          <a:p>
            <a:r>
              <a:rPr lang="en-US" dirty="0" smtClean="0"/>
              <a:t>Temperature- A measure of hotness or coldness</a:t>
            </a:r>
          </a:p>
          <a:p>
            <a:pPr lvl="1"/>
            <a:r>
              <a:rPr lang="en-US" dirty="0" smtClean="0"/>
              <a:t>Units Celsius, Fahrenheit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1790</TotalTime>
  <Words>61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Units in Science</vt:lpstr>
      <vt:lpstr>Units of Measure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in Science</dc:title>
  <dc:creator>rmiller</dc:creator>
  <cp:lastModifiedBy>rmiller</cp:lastModifiedBy>
  <cp:revision>164</cp:revision>
  <dcterms:created xsi:type="dcterms:W3CDTF">2012-09-17T14:08:31Z</dcterms:created>
  <dcterms:modified xsi:type="dcterms:W3CDTF">2012-09-18T19:58:48Z</dcterms:modified>
</cp:coreProperties>
</file>